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ontserrat Medium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16">
          <p15:clr>
            <a:srgbClr val="747775"/>
          </p15:clr>
        </p15:guide>
        <p15:guide id="2" orient="horz" pos="3061">
          <p15:clr>
            <a:srgbClr val="747775"/>
          </p15:clr>
        </p15:guide>
        <p15:guide id="3" pos="5481">
          <p15:clr>
            <a:srgbClr val="747775"/>
          </p15:clr>
        </p15:guide>
        <p15:guide id="4" orient="horz" pos="186">
          <p15:clr>
            <a:srgbClr val="747775"/>
          </p15:clr>
        </p15:guide>
        <p15:guide id="5" orient="horz" pos="319">
          <p15:clr>
            <a:srgbClr val="747775"/>
          </p15:clr>
        </p15:guide>
        <p15:guide id="6" orient="horz" pos="10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"/>
        <p:guide pos="3061" orient="horz"/>
        <p:guide pos="5481"/>
        <p:guide pos="186" orient="horz"/>
        <p:guide pos="319" orient="horz"/>
        <p:guide pos="10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Medium-bold.fntdata"/><Relationship Id="rId23" Type="http://schemas.openxmlformats.org/officeDocument/2006/relationships/font" Target="fonts/Montserrat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Medium-boldItalic.fntdata"/><Relationship Id="rId25" Type="http://schemas.openxmlformats.org/officeDocument/2006/relationships/font" Target="fonts/Montserrat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f7980531d1_0_1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f7980531d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f79de34560_0_21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f79de3456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f7980531d1_0_34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f7980531d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f7980531d1_0_38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f7980531d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f7980531d1_0_46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f7980531d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f7980531d1_0_42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f7980531d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f79de34560_0_1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f79de3456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c3eecf586_0_13:notes"/>
          <p:cNvSpPr/>
          <p:nvPr>
            <p:ph idx="2" type="sldImg"/>
          </p:nvPr>
        </p:nvSpPr>
        <p:spPr>
          <a:xfrm>
            <a:off x="91291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3dc3eecf586_0_13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f79de34560_0_17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f79de3456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f7980531d1_0_6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f7980531d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f7980531d1_0_10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f7980531d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7980531d1_0_14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f7980531d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f7980531d1_0_18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f7980531d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f7980531d1_0_22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f7980531d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f7980531d1_0_26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f7980531d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7980531d1_0_30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7980531d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c3e91d76e_1_0:notes"/>
          <p:cNvSpPr/>
          <p:nvPr>
            <p:ph idx="2" type="sldImg"/>
          </p:nvPr>
        </p:nvSpPr>
        <p:spPr>
          <a:xfrm>
            <a:off x="38131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c3e91d7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1pPr>
            <a:lvl2pPr lvl="1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2pPr>
            <a:lvl3pPr lvl="2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3pPr>
            <a:lvl4pPr lvl="3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4pPr>
            <a:lvl5pPr lvl="4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5pPr>
            <a:lvl6pPr lvl="5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6pPr>
            <a:lvl7pPr lvl="6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7pPr>
            <a:lvl8pPr lvl="7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8pPr>
            <a:lvl9pPr lvl="8" algn="ctr">
              <a:spcBef>
                <a:spcPts val="0"/>
              </a:spcBef>
              <a:spcAft>
                <a:spcPts val="0"/>
              </a:spcAft>
              <a:buSzPts val="5261"/>
              <a:buNone/>
              <a:defRPr sz="5261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1pPr>
            <a:lvl2pPr lvl="1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2pPr>
            <a:lvl3pPr lvl="2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3pPr>
            <a:lvl4pPr lvl="3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4pPr>
            <a:lvl5pPr lvl="4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5pPr>
            <a:lvl6pPr lvl="5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6pPr>
            <a:lvl7pPr lvl="6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7pPr>
            <a:lvl8pPr lvl="7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8pPr>
            <a:lvl9pPr lvl="8" algn="ctr">
              <a:spcBef>
                <a:spcPts val="0"/>
              </a:spcBef>
              <a:spcAft>
                <a:spcPts val="0"/>
              </a:spcAft>
              <a:buSzPts val="12140"/>
              <a:buNone/>
              <a:defRPr sz="1214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4235" lvl="0" marL="457200" algn="ctr">
              <a:spcBef>
                <a:spcPts val="0"/>
              </a:spcBef>
              <a:spcAft>
                <a:spcPts val="0"/>
              </a:spcAft>
              <a:buSzPts val="1821"/>
              <a:buChar char="●"/>
              <a:defRPr sz="1821"/>
            </a:lvl1pPr>
            <a:lvl2pPr indent="-318538" lvl="1" marL="914400" algn="ctr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2pPr>
            <a:lvl3pPr indent="-318538" lvl="2" marL="1371600" algn="ctr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3pPr>
            <a:lvl4pPr indent="-318538" lvl="3" marL="1828800" algn="ctr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4pPr>
            <a:lvl5pPr indent="-318538" lvl="4" marL="2286000" algn="ctr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5pPr>
            <a:lvl6pPr indent="-318538" lvl="5" marL="2743200" algn="ctr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6pPr>
            <a:lvl7pPr indent="-318538" lvl="6" marL="3200400" algn="ctr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7pPr>
            <a:lvl8pPr indent="-318538" lvl="7" marL="3657600" algn="ctr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8pPr>
            <a:lvl9pPr indent="-318538" lvl="8" marL="4114800" algn="ctr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32426" y="4663225"/>
            <a:ext cx="2649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79" name="Google Shape;79;p11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1080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23129" y="4663225"/>
            <a:ext cx="2742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ctr">
              <a:buNone/>
              <a:defRPr sz="612"/>
            </a:lvl1pPr>
            <a:lvl2pPr lvl="1" algn="ctr">
              <a:buNone/>
              <a:defRPr sz="612"/>
            </a:lvl2pPr>
            <a:lvl3pPr lvl="2" algn="ctr">
              <a:buNone/>
              <a:defRPr sz="612"/>
            </a:lvl3pPr>
            <a:lvl4pPr lvl="3" algn="ctr">
              <a:buNone/>
              <a:defRPr sz="612"/>
            </a:lvl4pPr>
            <a:lvl5pPr lvl="4" algn="ctr">
              <a:buNone/>
              <a:defRPr sz="612"/>
            </a:lvl5pPr>
            <a:lvl6pPr lvl="5" algn="ctr">
              <a:buNone/>
              <a:defRPr sz="612"/>
            </a:lvl6pPr>
            <a:lvl7pPr lvl="6" algn="ctr">
              <a:buNone/>
              <a:defRPr sz="612"/>
            </a:lvl7pPr>
            <a:lvl8pPr lvl="7" algn="ctr">
              <a:buNone/>
              <a:defRPr sz="612"/>
            </a:lvl8pPr>
            <a:lvl9pPr lvl="8" algn="ctr">
              <a:buNone/>
              <a:defRPr sz="612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1pPr>
            <a:lvl2pPr lvl="1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2pPr>
            <a:lvl3pPr lvl="2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3pPr>
            <a:lvl4pPr lvl="3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4pPr>
            <a:lvl5pPr lvl="4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5pPr>
            <a:lvl6pPr lvl="5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6pPr>
            <a:lvl7pPr lvl="6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7pPr>
            <a:lvl8pPr lvl="7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8pPr>
            <a:lvl9pPr lvl="8" algn="ctr">
              <a:spcBef>
                <a:spcPts val="0"/>
              </a:spcBef>
              <a:spcAft>
                <a:spcPts val="0"/>
              </a:spcAft>
              <a:buSzPts val="3642"/>
              <a:buNone/>
              <a:defRPr sz="3642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615426" y="4663225"/>
            <a:ext cx="2820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7" name="Google Shape;17;p3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1pPr>
            <a:lvl2pPr lvl="1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2pPr>
            <a:lvl3pPr lvl="2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3pPr>
            <a:lvl4pPr lvl="3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4pPr>
            <a:lvl5pPr lvl="4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5pPr>
            <a:lvl6pPr lvl="5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6pPr>
            <a:lvl7pPr lvl="6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7pPr>
            <a:lvl8pPr lvl="7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8pPr>
            <a:lvl9pPr lvl="8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261125" y="1132275"/>
            <a:ext cx="8520600" cy="3416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4235" lvl="0" marL="457200">
              <a:spcBef>
                <a:spcPts val="0"/>
              </a:spcBef>
              <a:spcAft>
                <a:spcPts val="0"/>
              </a:spcAft>
              <a:buSzPts val="1821"/>
              <a:buChar char="●"/>
              <a:defRPr sz="1821"/>
            </a:lvl1pPr>
            <a:lvl2pPr indent="-318538" lvl="1" marL="914400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2pPr>
            <a:lvl3pPr indent="-318538" lvl="2" marL="1371600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3pPr>
            <a:lvl4pPr indent="-318538" lvl="3" marL="1828800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4pPr>
            <a:lvl5pPr indent="-318538" lvl="4" marL="2286000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5pPr>
            <a:lvl6pPr indent="-318538" lvl="5" marL="2743200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6pPr>
            <a:lvl7pPr indent="-318538" lvl="6" marL="3200400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7pPr>
            <a:lvl8pPr indent="-318538" lvl="7" marL="3657600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8pPr>
            <a:lvl9pPr indent="-318538" lvl="8" marL="4114800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615426" y="4663225"/>
            <a:ext cx="2820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5" name="Google Shape;25;p4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1pPr>
            <a:lvl2pPr lvl="1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2pPr>
            <a:lvl3pPr lvl="2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3pPr>
            <a:lvl4pPr lvl="3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4pPr>
            <a:lvl5pPr lvl="4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5pPr>
            <a:lvl6pPr lvl="5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6pPr>
            <a:lvl7pPr lvl="6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7pPr>
            <a:lvl8pPr lvl="7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8pPr>
            <a:lvl9pPr lvl="8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18538" lvl="0" marL="457200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1pPr>
            <a:lvl2pPr indent="-305690" lvl="1" marL="9144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2pPr>
            <a:lvl3pPr indent="-305690" lvl="2" marL="13716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3pPr>
            <a:lvl4pPr indent="-305690" lvl="3" marL="18288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4pPr>
            <a:lvl5pPr indent="-305690" lvl="4" marL="22860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5pPr>
            <a:lvl6pPr indent="-305690" lvl="5" marL="27432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6pPr>
            <a:lvl7pPr indent="-305690" lvl="6" marL="32004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7pPr>
            <a:lvl8pPr indent="-305689" lvl="7" marL="36576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8pPr>
            <a:lvl9pPr indent="-305689" lvl="8" marL="41148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18538" lvl="0" marL="457200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1pPr>
            <a:lvl2pPr indent="-305690" lvl="1" marL="9144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2pPr>
            <a:lvl3pPr indent="-305690" lvl="2" marL="13716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3pPr>
            <a:lvl4pPr indent="-305690" lvl="3" marL="18288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4pPr>
            <a:lvl5pPr indent="-305690" lvl="4" marL="22860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5pPr>
            <a:lvl6pPr indent="-305690" lvl="5" marL="27432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6pPr>
            <a:lvl7pPr indent="-305690" lvl="6" marL="32004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7pPr>
            <a:lvl8pPr indent="-305689" lvl="7" marL="36576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8pPr>
            <a:lvl9pPr indent="-305689" lvl="8" marL="41148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9pPr>
          </a:lstStyle>
          <a:p/>
        </p:txBody>
      </p:sp>
      <p:sp>
        <p:nvSpPr>
          <p:cNvPr id="32" name="Google Shape;32;p5"/>
          <p:cNvSpPr/>
          <p:nvPr/>
        </p:nvSpPr>
        <p:spPr>
          <a:xfrm>
            <a:off x="0" y="4848775"/>
            <a:ext cx="9144000" cy="294600"/>
          </a:xfrm>
          <a:prstGeom prst="rect">
            <a:avLst/>
          </a:prstGeom>
          <a:solidFill>
            <a:srgbClr val="1F1F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503048" y="4859250"/>
            <a:ext cx="3948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2630" y="4916975"/>
            <a:ext cx="150327" cy="15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85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1pPr>
            <a:lvl2pPr lvl="1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2pPr>
            <a:lvl3pPr lvl="2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3pPr>
            <a:lvl4pPr lvl="3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4pPr>
            <a:lvl5pPr lvl="4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5pPr>
            <a:lvl6pPr lvl="5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6pPr>
            <a:lvl7pPr lvl="6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7pPr>
            <a:lvl8pPr lvl="7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8pPr>
            <a:lvl9pPr lvl="8">
              <a:spcBef>
                <a:spcPts val="0"/>
              </a:spcBef>
              <a:spcAft>
                <a:spcPts val="0"/>
              </a:spcAft>
              <a:buSzPts val="2833"/>
              <a:buNone/>
              <a:defRPr sz="2833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615425" y="4663225"/>
            <a:ext cx="2820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9" name="Google Shape;39;p6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1pPr>
            <a:lvl2pPr lvl="1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2pPr>
            <a:lvl3pPr lvl="2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3pPr>
            <a:lvl4pPr lvl="3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4pPr>
            <a:lvl5pPr lvl="4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5pPr>
            <a:lvl6pPr lvl="5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6pPr>
            <a:lvl7pPr lvl="6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7pPr>
            <a:lvl8pPr lvl="7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8pPr>
            <a:lvl9pPr lvl="8">
              <a:spcBef>
                <a:spcPts val="0"/>
              </a:spcBef>
              <a:spcAft>
                <a:spcPts val="0"/>
              </a:spcAft>
              <a:buSzPts val="2428"/>
              <a:buNone/>
              <a:defRPr sz="2428"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indent="-305690" lvl="0" marL="4572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1pPr>
            <a:lvl2pPr indent="-305690" lvl="1" marL="9144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2pPr>
            <a:lvl3pPr indent="-305690" lvl="2" marL="13716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3pPr>
            <a:lvl4pPr indent="-305690" lvl="3" marL="18288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4pPr>
            <a:lvl5pPr indent="-305690" lvl="4" marL="22860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5pPr>
            <a:lvl6pPr indent="-305690" lvl="5" marL="27432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6pPr>
            <a:lvl7pPr indent="-305690" lvl="6" marL="3200400">
              <a:spcBef>
                <a:spcPts val="0"/>
              </a:spcBef>
              <a:spcAft>
                <a:spcPts val="0"/>
              </a:spcAft>
              <a:buSzPts val="1214"/>
              <a:buChar char="●"/>
              <a:defRPr sz="1214"/>
            </a:lvl7pPr>
            <a:lvl8pPr indent="-305689" lvl="7" marL="3657600">
              <a:spcBef>
                <a:spcPts val="0"/>
              </a:spcBef>
              <a:spcAft>
                <a:spcPts val="0"/>
              </a:spcAft>
              <a:buSzPts val="1214"/>
              <a:buChar char="○"/>
              <a:defRPr sz="1214"/>
            </a:lvl8pPr>
            <a:lvl9pPr indent="-305689" lvl="8" marL="4114800">
              <a:spcBef>
                <a:spcPts val="0"/>
              </a:spcBef>
              <a:spcAft>
                <a:spcPts val="0"/>
              </a:spcAft>
              <a:buSzPts val="1214"/>
              <a:buChar char="■"/>
              <a:defRPr sz="1214"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32426" y="4663225"/>
            <a:ext cx="2649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7" name="Google Shape;47;p7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1pPr>
            <a:lvl2pPr lvl="1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2pPr>
            <a:lvl3pPr lvl="2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3pPr>
            <a:lvl4pPr lvl="3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4pPr>
            <a:lvl5pPr lvl="4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5pPr>
            <a:lvl6pPr lvl="5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6pPr>
            <a:lvl7pPr lvl="6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7pPr>
            <a:lvl8pPr lvl="7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8pPr>
            <a:lvl9pPr lvl="8">
              <a:spcBef>
                <a:spcPts val="0"/>
              </a:spcBef>
              <a:spcAft>
                <a:spcPts val="0"/>
              </a:spcAft>
              <a:buSzPts val="4856"/>
              <a:buNone/>
              <a:defRPr sz="4856"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615426" y="4663225"/>
            <a:ext cx="2820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54" name="Google Shape;54;p8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6" name="Google Shape;56;p8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2475" lIns="92475" spcFirstLastPara="1" rIns="92475" wrap="square" tIns="9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2475" lIns="92475" spcFirstLastPara="1" rIns="92475" wrap="square" tIns="92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1pPr>
            <a:lvl2pPr lvl="1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2pPr>
            <a:lvl3pPr lvl="2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3pPr>
            <a:lvl4pPr lvl="3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4pPr>
            <a:lvl5pPr lvl="4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5pPr>
            <a:lvl6pPr lvl="5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6pPr>
            <a:lvl7pPr lvl="6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7pPr>
            <a:lvl8pPr lvl="7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8pPr>
            <a:lvl9pPr lvl="8" algn="ctr">
              <a:spcBef>
                <a:spcPts val="0"/>
              </a:spcBef>
              <a:spcAft>
                <a:spcPts val="0"/>
              </a:spcAft>
              <a:buSzPts val="4249"/>
              <a:buNone/>
              <a:defRPr sz="4249"/>
            </a:lvl9pPr>
          </a:lstStyle>
          <a:p/>
        </p:txBody>
      </p:sp>
      <p:sp>
        <p:nvSpPr>
          <p:cNvPr id="60" name="Google Shape;6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25"/>
              <a:buNone/>
              <a:defRPr sz="2125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indent="-344235" lvl="0" marL="457200">
              <a:spcBef>
                <a:spcPts val="0"/>
              </a:spcBef>
              <a:spcAft>
                <a:spcPts val="0"/>
              </a:spcAft>
              <a:buSzPts val="1821"/>
              <a:buChar char="●"/>
              <a:defRPr sz="1821"/>
            </a:lvl1pPr>
            <a:lvl2pPr indent="-318538" lvl="1" marL="914400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2pPr>
            <a:lvl3pPr indent="-318538" lvl="2" marL="1371600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3pPr>
            <a:lvl4pPr indent="-318538" lvl="3" marL="1828800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4pPr>
            <a:lvl5pPr indent="-318538" lvl="4" marL="2286000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5pPr>
            <a:lvl6pPr indent="-318538" lvl="5" marL="2743200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6pPr>
            <a:lvl7pPr indent="-318538" lvl="6" marL="3200400">
              <a:spcBef>
                <a:spcPts val="0"/>
              </a:spcBef>
              <a:spcAft>
                <a:spcPts val="0"/>
              </a:spcAft>
              <a:buSzPts val="1416"/>
              <a:buChar char="●"/>
              <a:defRPr sz="1416"/>
            </a:lvl7pPr>
            <a:lvl8pPr indent="-318538" lvl="7" marL="3657600">
              <a:spcBef>
                <a:spcPts val="0"/>
              </a:spcBef>
              <a:spcAft>
                <a:spcPts val="0"/>
              </a:spcAft>
              <a:buSzPts val="1416"/>
              <a:buChar char="○"/>
              <a:defRPr sz="1416"/>
            </a:lvl8pPr>
            <a:lvl9pPr indent="-318538" lvl="8" marL="4114800">
              <a:spcBef>
                <a:spcPts val="0"/>
              </a:spcBef>
              <a:spcAft>
                <a:spcPts val="0"/>
              </a:spcAft>
              <a:buSzPts val="1416"/>
              <a:buChar char="■"/>
              <a:defRPr sz="1416"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32426" y="4663225"/>
            <a:ext cx="2649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4" name="Google Shape;64;p9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6" name="Google Shape;66;p9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2475" lIns="92475" spcFirstLastPara="1" rIns="92475" wrap="square" tIns="924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1"/>
              <a:buNone/>
              <a:defRPr sz="1821"/>
            </a:lvl1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615426" y="4663225"/>
            <a:ext cx="282000" cy="393600"/>
          </a:xfrm>
          <a:prstGeom prst="rect">
            <a:avLst/>
          </a:prstGeom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buNone/>
              <a:def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0"/>
          <p:cNvSpPr/>
          <p:nvPr/>
        </p:nvSpPr>
        <p:spPr>
          <a:xfrm>
            <a:off x="497725" y="4848775"/>
            <a:ext cx="81177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71" name="Google Shape;71;p10" title="subbyx_logoicon_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43" y="4795225"/>
            <a:ext cx="123601" cy="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/>
          <p:nvPr/>
        </p:nvSpPr>
        <p:spPr>
          <a:xfrm>
            <a:off x="-370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3" name="Google Shape;73;p10"/>
          <p:cNvSpPr/>
          <p:nvPr/>
        </p:nvSpPr>
        <p:spPr>
          <a:xfrm>
            <a:off x="8916150" y="4848775"/>
            <a:ext cx="264900" cy="22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3"/>
              <a:buNone/>
              <a:defRPr sz="2833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1125" y="1132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423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21"/>
              <a:buChar char="●"/>
              <a:defRPr sz="1821">
                <a:solidFill>
                  <a:schemeClr val="dk2"/>
                </a:solidFill>
              </a:defRPr>
            </a:lvl1pPr>
            <a:lvl2pPr indent="-318538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○"/>
              <a:defRPr sz="1416">
                <a:solidFill>
                  <a:schemeClr val="dk2"/>
                </a:solidFill>
              </a:defRPr>
            </a:lvl2pPr>
            <a:lvl3pPr indent="-318538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■"/>
              <a:defRPr sz="1416">
                <a:solidFill>
                  <a:schemeClr val="dk2"/>
                </a:solidFill>
              </a:defRPr>
            </a:lvl3pPr>
            <a:lvl4pPr indent="-318538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●"/>
              <a:defRPr sz="1416">
                <a:solidFill>
                  <a:schemeClr val="dk2"/>
                </a:solidFill>
              </a:defRPr>
            </a:lvl4pPr>
            <a:lvl5pPr indent="-318538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○"/>
              <a:defRPr sz="1416">
                <a:solidFill>
                  <a:schemeClr val="dk2"/>
                </a:solidFill>
              </a:defRPr>
            </a:lvl5pPr>
            <a:lvl6pPr indent="-318538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■"/>
              <a:defRPr sz="1416">
                <a:solidFill>
                  <a:schemeClr val="dk2"/>
                </a:solidFill>
              </a:defRPr>
            </a:lvl6pPr>
            <a:lvl7pPr indent="-318538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●"/>
              <a:defRPr sz="1416">
                <a:solidFill>
                  <a:schemeClr val="dk2"/>
                </a:solidFill>
              </a:defRPr>
            </a:lvl7pPr>
            <a:lvl8pPr indent="-318538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○"/>
              <a:defRPr sz="1416">
                <a:solidFill>
                  <a:schemeClr val="dk2"/>
                </a:solidFill>
              </a:defRPr>
            </a:lvl8pPr>
            <a:lvl9pPr indent="-318538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16"/>
              <a:buChar char="■"/>
              <a:defRPr sz="1416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image" Target="../media/image25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 title="mockup builder x mike (1)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81" y="1075125"/>
            <a:ext cx="8699050" cy="489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7"/>
          <p:cNvGrpSpPr/>
          <p:nvPr/>
        </p:nvGrpSpPr>
        <p:grpSpPr>
          <a:xfrm>
            <a:off x="3544821" y="2248809"/>
            <a:ext cx="2185836" cy="1576409"/>
            <a:chOff x="3479083" y="1620421"/>
            <a:chExt cx="2185836" cy="1576409"/>
          </a:xfrm>
        </p:grpSpPr>
        <p:pic>
          <p:nvPicPr>
            <p:cNvPr id="146" name="Google Shape;146;p27" title="image (19)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55425" y="1695561"/>
              <a:ext cx="2033449" cy="1443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7" title="ipad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79083" y="1620421"/>
              <a:ext cx="2185836" cy="15764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27"/>
          <p:cNvGrpSpPr/>
          <p:nvPr/>
        </p:nvGrpSpPr>
        <p:grpSpPr>
          <a:xfrm>
            <a:off x="828625" y="2248877"/>
            <a:ext cx="2185641" cy="1576273"/>
            <a:chOff x="523188" y="1623439"/>
            <a:chExt cx="2185641" cy="1576273"/>
          </a:xfrm>
        </p:grpSpPr>
        <p:pic>
          <p:nvPicPr>
            <p:cNvPr id="149" name="Google Shape;149;p27" title="image (33).png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0460" y="1687000"/>
              <a:ext cx="2047176" cy="1453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7" title="ipad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3188" y="1623439"/>
              <a:ext cx="2185641" cy="15762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7"/>
          <p:cNvGrpSpPr/>
          <p:nvPr/>
        </p:nvGrpSpPr>
        <p:grpSpPr>
          <a:xfrm>
            <a:off x="6169690" y="2248791"/>
            <a:ext cx="2185651" cy="1576439"/>
            <a:chOff x="6443527" y="1623441"/>
            <a:chExt cx="2185651" cy="1576439"/>
          </a:xfrm>
        </p:grpSpPr>
        <p:pic>
          <p:nvPicPr>
            <p:cNvPr id="152" name="Google Shape;152;p27" title="image (34).png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511892" y="1685788"/>
              <a:ext cx="2052424" cy="1457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7" title="ipad.png"/>
            <p:cNvPicPr preferRelativeResize="0"/>
            <p:nvPr/>
          </p:nvPicPr>
          <p:blipFill rotWithShape="1">
            <a:blip r:embed="rId5">
              <a:alphaModFix/>
            </a:blip>
            <a:srcRect b="-10" l="0" r="0" t="0"/>
            <a:stretch/>
          </p:blipFill>
          <p:spPr>
            <a:xfrm>
              <a:off x="6443527" y="1623441"/>
              <a:ext cx="2185651" cy="15764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 title="p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9475" y="831750"/>
            <a:ext cx="7907701" cy="395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5">
            <a:alphaModFix/>
          </a:blip>
          <a:srcRect b="16627" l="0" r="0" t="54264"/>
          <a:stretch/>
        </p:blipFill>
        <p:spPr>
          <a:xfrm>
            <a:off x="4041400" y="913164"/>
            <a:ext cx="5182800" cy="3351000"/>
          </a:xfrm>
          <a:prstGeom prst="roundRect">
            <a:avLst>
              <a:gd fmla="val 3274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